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1" r:id="rId1"/>
  </p:sldMasterIdLst>
  <p:sldIdLst>
    <p:sldId id="256" r:id="rId2"/>
    <p:sldId id="263" r:id="rId3"/>
    <p:sldId id="264" r:id="rId4"/>
    <p:sldId id="260" r:id="rId5"/>
    <p:sldId id="262" r:id="rId6"/>
    <p:sldId id="258" r:id="rId7"/>
    <p:sldId id="265" r:id="rId8"/>
    <p:sldId id="257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8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8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742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0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78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31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84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4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0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1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8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5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C415-3485-442F-991B-DB642DADC06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B05CB7-29A9-421A-99DC-4EC1C8323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  <p:sldLayoutId id="2147484255" r:id="rId14"/>
    <p:sldLayoutId id="2147484256" r:id="rId15"/>
    <p:sldLayoutId id="2147484257" r:id="rId16"/>
    <p:sldLayoutId id="21474842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7E0E-DB62-31B6-2A49-D68243EAD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004" y="230960"/>
            <a:ext cx="9167267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hy-AM" dirty="0"/>
              <a:t>Առողջ և անառողջ </a:t>
            </a:r>
            <a:br>
              <a:rPr lang="hy-AM" dirty="0"/>
            </a:br>
            <a:r>
              <a:rPr lang="hy-AM" dirty="0"/>
              <a:t>սնունդ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69D560-D97F-8A69-7C13-019BA9AC3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751012" y="5260797"/>
            <a:ext cx="8689976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C75FA9-039C-94AE-79BE-A820BC79B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37" y="2212843"/>
            <a:ext cx="57150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2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7060B-2E9F-6922-8F47-69B94197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074" y="203200"/>
            <a:ext cx="8596668" cy="1320800"/>
          </a:xfrm>
        </p:spPr>
        <p:txBody>
          <a:bodyPr/>
          <a:lstStyle/>
          <a:p>
            <a:pPr algn="ctr"/>
            <a:r>
              <a:rPr lang="hy-AM" dirty="0"/>
              <a:t>Առողջ Սնունդ</a:t>
            </a:r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7A7CDC-893B-F308-915E-E1028AE77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5" y="1270000"/>
            <a:ext cx="4953026" cy="495302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D027FB-9255-0118-A342-BAAAC2EF9B85}"/>
              </a:ext>
            </a:extLst>
          </p:cNvPr>
          <p:cNvSpPr txBox="1"/>
          <p:nvPr/>
        </p:nvSpPr>
        <p:spPr>
          <a:xfrm>
            <a:off x="6096000" y="1879600"/>
            <a:ext cx="36244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Առողջ է համարվում այնպիսի սննդակարգ, որն ապահովում է օրգանիզմը բավարար քանակությամբ բոլոր անհրաժեշտ սննդանյութերով, վիտամիններով, ջրով, հանքային աղերով և էներգիայով (կալորիաներով): Որոշ նյութեր կարող են սինթեզվել մարդու օրգանիզմում, սակայն մեզ անհրաժեշտ նյութերի մեծ մասը մենք ստանում է սննդի հետ: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4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EA570-7E7C-172F-CC93-9E7A7A4B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6" y="155574"/>
            <a:ext cx="10336591" cy="2123169"/>
          </a:xfrm>
        </p:spPr>
        <p:txBody>
          <a:bodyPr>
            <a:normAutofit fontScale="90000"/>
          </a:bodyPr>
          <a:lstStyle/>
          <a:p>
            <a:pPr algn="ctr"/>
            <a:r>
              <a:rPr lang="hy-AM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Սննդակարգում</a:t>
            </a:r>
            <a:r>
              <a:rPr lang="hy-AM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 </a:t>
            </a:r>
            <a:r>
              <a:rPr lang="hy-AM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պետք</a:t>
            </a:r>
            <a:r>
              <a:rPr lang="hy-AM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 </a:t>
            </a:r>
            <a:r>
              <a:rPr lang="hy-AM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է</a:t>
            </a:r>
            <a:r>
              <a:rPr lang="hy-AM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 </a:t>
            </a:r>
            <a:r>
              <a:rPr lang="hy-AM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ընդգրկվեն</a:t>
            </a:r>
            <a:r>
              <a:rPr lang="hy-AM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 </a:t>
            </a:r>
            <a:r>
              <a:rPr lang="hy-AM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տարբեր</a:t>
            </a:r>
            <a:r>
              <a:rPr lang="hy-AM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 </a:t>
            </a:r>
            <a:r>
              <a:rPr lang="hy-AM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մթերքներ: Միայն</a:t>
            </a:r>
            <a:r>
              <a:rPr lang="hy-AM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 </a:t>
            </a:r>
            <a:r>
              <a:rPr lang="hy-AM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սննդակարգի</a:t>
            </a:r>
            <a:r>
              <a:rPr lang="hy-AM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 </a:t>
            </a:r>
            <a:r>
              <a:rPr lang="hy-AM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բազմազանության</a:t>
            </a:r>
            <a:r>
              <a:rPr lang="hy-AM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 </a:t>
            </a:r>
            <a:r>
              <a:rPr lang="hy-AM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պարագայում</a:t>
            </a:r>
            <a:r>
              <a:rPr lang="hy-AM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 </a:t>
            </a:r>
            <a:r>
              <a:rPr lang="hy-AM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հնարավոր</a:t>
            </a:r>
            <a:r>
              <a:rPr lang="hy-AM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 </a:t>
            </a:r>
            <a:r>
              <a:rPr lang="hy-AM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է</a:t>
            </a:r>
            <a:r>
              <a:rPr lang="hy-AM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 </a:t>
            </a:r>
            <a:r>
              <a:rPr lang="hy-AM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օրգանիզմն</a:t>
            </a:r>
            <a:r>
              <a:rPr lang="hy-AM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 </a:t>
            </a:r>
            <a:r>
              <a:rPr lang="hy-AM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ապահովել</a:t>
            </a:r>
            <a:r>
              <a:rPr lang="hy-AM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 </a:t>
            </a:r>
            <a:r>
              <a:rPr lang="hy-AM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անհրաժեշտ</a:t>
            </a:r>
            <a:r>
              <a:rPr lang="hy-AM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 </a:t>
            </a:r>
            <a:r>
              <a:rPr lang="hy-AM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բոլոր</a:t>
            </a:r>
            <a:r>
              <a:rPr lang="hy-AM" b="0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 </a:t>
            </a:r>
            <a:r>
              <a:rPr lang="hy-AM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mo"/>
              </a:rPr>
              <a:t>նյութերով:</a:t>
            </a:r>
            <a:endParaRPr lang="en-US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3CEACF-FAC3-4FE4-7BD6-23A190476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03" y="2479902"/>
            <a:ext cx="3437574" cy="3881437"/>
          </a:xfrm>
        </p:spPr>
      </p:pic>
    </p:spTree>
    <p:extLst>
      <p:ext uri="{BB962C8B-B14F-4D97-AF65-F5344CB8AC3E}">
        <p14:creationId xmlns:p14="http://schemas.microsoft.com/office/powerpoint/2010/main" val="68115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55ABEE-5EF2-0243-9BCE-AEBF5C1E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536" y="196657"/>
            <a:ext cx="3935688" cy="513766"/>
          </a:xfrm>
        </p:spPr>
        <p:txBody>
          <a:bodyPr>
            <a:normAutofit fontScale="90000"/>
          </a:bodyPr>
          <a:lstStyle/>
          <a:p>
            <a:r>
              <a:rPr lang="hy-AM" dirty="0"/>
              <a:t>Միս</a:t>
            </a:r>
            <a:endParaRPr lang="en-US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95AA0AD4-28D5-3E66-98F6-6D02D14DD1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2" y="1471710"/>
            <a:ext cx="4710456" cy="3514725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3EF3F0D3-A5D0-A82A-3178-92CF08CD5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0003" y="1234491"/>
            <a:ext cx="5066111" cy="5124256"/>
          </a:xfrm>
        </p:spPr>
        <p:txBody>
          <a:bodyPr>
            <a:normAutofit/>
          </a:bodyPr>
          <a:lstStyle/>
          <a:p>
            <a:r>
              <a:rPr lang="en-US" b="1" dirty="0"/>
              <a:t>🥩 </a:t>
            </a:r>
            <a:r>
              <a:rPr lang="hy-AM" b="1" dirty="0"/>
              <a:t>Ի՞նչու է միսը օգտակար</a:t>
            </a:r>
          </a:p>
          <a:p>
            <a:r>
              <a:rPr lang="hy-AM" dirty="0"/>
              <a:t>Միսը՝ հավ, տավար, ձուկ կամ հնդկահավ, ուժեղ ու սննդարար ուտելիք է։ Այն օգնում է, որ մեր մարմինը աճի ու առողջ մնա։</a:t>
            </a:r>
          </a:p>
          <a:p>
            <a:r>
              <a:rPr lang="en-US" dirty="0"/>
              <a:t>🟢 </a:t>
            </a:r>
            <a:r>
              <a:rPr lang="hy-AM" dirty="0"/>
              <a:t>Միսը մեզ տալիս է՝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💪 </a:t>
            </a:r>
            <a:r>
              <a:rPr lang="hy-AM" b="1" dirty="0"/>
              <a:t>Ուժ և մկաններ</a:t>
            </a:r>
            <a:endParaRPr lang="hy-AM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🧠 </a:t>
            </a:r>
            <a:r>
              <a:rPr lang="hy-AM" b="1" dirty="0"/>
              <a:t>Բարի միտք ու ուշադրություն</a:t>
            </a:r>
            <a:endParaRPr lang="hy-AM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🩸 </a:t>
            </a:r>
            <a:r>
              <a:rPr lang="hy-AM" b="1" dirty="0"/>
              <a:t>Արյան ճիշտ շրջանառություն</a:t>
            </a:r>
            <a:endParaRPr lang="hy-AM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🛡️ </a:t>
            </a:r>
            <a:r>
              <a:rPr lang="hy-AM" b="1" dirty="0"/>
              <a:t>Իմունիտետ՝ հիվանդություններից պաշտպանվելու համար</a:t>
            </a:r>
            <a:endParaRPr lang="hy-AM" dirty="0"/>
          </a:p>
          <a:p>
            <a:r>
              <a:rPr lang="hy-AM" dirty="0"/>
              <a:t>Միսը հատկապես պետք է երեխաներին, որովհետև նրանք աճում են ու շարժվում շատ։ Բայց ամեն ինչի նման՝ </a:t>
            </a:r>
            <a:r>
              <a:rPr lang="hy-AM" b="1" dirty="0"/>
              <a:t>չափավոր ու ճիշտ պատրաստվածն է օգտակար</a:t>
            </a:r>
            <a:r>
              <a:rPr lang="hy-AM" dirty="0"/>
              <a:t>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6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5EA1B3C-BA2A-6FC6-263F-89FE7D00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568" y="348343"/>
            <a:ext cx="4773575" cy="513766"/>
          </a:xfrm>
        </p:spPr>
        <p:txBody>
          <a:bodyPr>
            <a:normAutofit fontScale="90000"/>
          </a:bodyPr>
          <a:lstStyle/>
          <a:p>
            <a:r>
              <a:rPr lang="hy-AM" dirty="0"/>
              <a:t>Կաթնամթերք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721B50-55A8-5F9A-94E3-8C810C335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3784" y="1473657"/>
            <a:ext cx="4280717" cy="5493200"/>
          </a:xfrm>
        </p:spPr>
        <p:txBody>
          <a:bodyPr>
            <a:normAutofit fontScale="47500" lnSpcReduction="20000"/>
          </a:bodyPr>
          <a:lstStyle/>
          <a:p>
            <a:r>
              <a:rPr lang="en-US" sz="3600" b="1" dirty="0"/>
              <a:t>🥛 </a:t>
            </a:r>
            <a:r>
              <a:rPr lang="hy-AM" sz="3600" b="1" dirty="0"/>
              <a:t>Ի՞նչու է կաթնամթերքը կարևոր</a:t>
            </a:r>
          </a:p>
          <a:p>
            <a:r>
              <a:rPr lang="hy-AM" sz="3600" dirty="0"/>
              <a:t>Կաթնամթերքը՝ կաթ, մածուն, պանիր, թան, շատ օգտակար սնունդ է, որը օգնում է, որ մեր մարմինը լինի ուժեղ ու առողջ։</a:t>
            </a:r>
          </a:p>
          <a:p>
            <a:r>
              <a:rPr lang="en-US" sz="3600" dirty="0"/>
              <a:t>🟢 </a:t>
            </a:r>
            <a:r>
              <a:rPr lang="hy-AM" sz="3600" dirty="0"/>
              <a:t>Այն տալիս է մեզ՝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🦴 </a:t>
            </a:r>
            <a:r>
              <a:rPr lang="hy-AM" sz="3600" b="1" dirty="0"/>
              <a:t>Ուժեղ ոսկորներ և ատամներ</a:t>
            </a:r>
            <a:r>
              <a:rPr lang="hy-AM" sz="3600" dirty="0"/>
              <a:t> (կալցիումի շնորհիվ)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💪 </a:t>
            </a:r>
            <a:r>
              <a:rPr lang="hy-AM" sz="3600" b="1" dirty="0"/>
              <a:t>Սպիտակուց՝ մկանների համար</a:t>
            </a:r>
            <a:endParaRPr lang="hy-AM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🧠 </a:t>
            </a:r>
            <a:r>
              <a:rPr lang="hy-AM" sz="3600" b="1" dirty="0"/>
              <a:t>Վիտամիններ՝ ուղեղի լավ աշխատանքի համար</a:t>
            </a:r>
            <a:endParaRPr lang="hy-AM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😊 </a:t>
            </a:r>
            <a:r>
              <a:rPr lang="hy-AM" sz="3600" b="1" dirty="0"/>
              <a:t>Լավ մարսողություն</a:t>
            </a:r>
            <a:r>
              <a:rPr lang="hy-AM" sz="3600" dirty="0"/>
              <a:t> (հատկապես մածունը)</a:t>
            </a:r>
          </a:p>
          <a:p>
            <a:r>
              <a:rPr lang="hy-AM" sz="3600" dirty="0"/>
              <a:t>Կաթնամթերքը շատ կարևոր է </a:t>
            </a:r>
            <a:r>
              <a:rPr lang="hy-AM" sz="3600" b="1" dirty="0"/>
              <a:t>աճող երեխաների</a:t>
            </a:r>
            <a:r>
              <a:rPr lang="hy-AM" sz="3600" dirty="0"/>
              <a:t> համար։ Բայց կարևոր է ընտրել թարմ, բնական և չշատ քաղցր տարբերակներ։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3AD63CA8-9047-4216-72B2-836F79A4222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8" y="1473657"/>
            <a:ext cx="5720776" cy="3910686"/>
          </a:xfrm>
        </p:spPr>
      </p:pic>
    </p:spTree>
    <p:extLst>
      <p:ext uri="{BB962C8B-B14F-4D97-AF65-F5344CB8AC3E}">
        <p14:creationId xmlns:p14="http://schemas.microsoft.com/office/powerpoint/2010/main" val="147964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41F4F5-E41C-87FE-76BC-401BB76F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235" y="0"/>
            <a:ext cx="3935688" cy="760509"/>
          </a:xfrm>
        </p:spPr>
        <p:txBody>
          <a:bodyPr>
            <a:normAutofit fontScale="90000"/>
          </a:bodyPr>
          <a:lstStyle/>
          <a:p>
            <a:r>
              <a:rPr lang="hy-AM" dirty="0"/>
              <a:t>Միրգ և բանջարեղեն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567495-8729-2B63-6E4B-43F9F2780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91201" y="1436914"/>
            <a:ext cx="4443063" cy="5421086"/>
          </a:xfrm>
        </p:spPr>
        <p:txBody>
          <a:bodyPr>
            <a:normAutofit fontScale="47500" lnSpcReduction="20000"/>
          </a:bodyPr>
          <a:lstStyle/>
          <a:p>
            <a:r>
              <a:rPr lang="en-US" sz="3200" b="1" dirty="0"/>
              <a:t>🍎🥕 </a:t>
            </a:r>
            <a:r>
              <a:rPr lang="hy-AM" sz="3200" b="1" dirty="0"/>
              <a:t>Մրգեր ու բանջարեղեն </a:t>
            </a:r>
          </a:p>
          <a:p>
            <a:endParaRPr lang="hy-AM" sz="3200" dirty="0"/>
          </a:p>
          <a:p>
            <a:r>
              <a:rPr lang="hy-AM" sz="3200" dirty="0"/>
              <a:t>Մրգերն ու բանջարեղենները շատ կարևոր են, որ մենք լինենք </a:t>
            </a:r>
            <a:r>
              <a:rPr lang="hy-AM" sz="3200" b="1" dirty="0"/>
              <a:t>ուժեղ, առողջ ու ուրախ</a:t>
            </a:r>
            <a:r>
              <a:rPr lang="hy-AM" sz="3200" dirty="0"/>
              <a:t>։</a:t>
            </a:r>
          </a:p>
          <a:p>
            <a:r>
              <a:rPr lang="en-US" sz="3200" dirty="0"/>
              <a:t>🟢 </a:t>
            </a:r>
            <a:r>
              <a:rPr lang="hy-AM" sz="3200" dirty="0"/>
              <a:t>Նրանք մեզ տալիս են՝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🍊 </a:t>
            </a:r>
            <a:r>
              <a:rPr lang="hy-AM" sz="3200" b="1" dirty="0"/>
              <a:t>Վիտամիններ</a:t>
            </a:r>
            <a:r>
              <a:rPr lang="hy-AM" sz="3200" dirty="0"/>
              <a:t>, որ չհիվանդանանք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🥦 </a:t>
            </a:r>
            <a:r>
              <a:rPr lang="hy-AM" sz="3200" b="1" dirty="0"/>
              <a:t>Թելանյութ</a:t>
            </a:r>
            <a:r>
              <a:rPr lang="hy-AM" sz="3200" dirty="0"/>
              <a:t>, որ փորիկը լավ աշխատի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🍇 </a:t>
            </a:r>
            <a:r>
              <a:rPr lang="hy-AM" sz="3200" b="1" dirty="0"/>
              <a:t>Բնական շաքար ու էներգիա</a:t>
            </a:r>
            <a:endParaRPr lang="hy-AM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🥒 </a:t>
            </a:r>
            <a:r>
              <a:rPr lang="hy-AM" sz="3200" b="1" dirty="0"/>
              <a:t>Ջուր</a:t>
            </a:r>
            <a:r>
              <a:rPr lang="hy-AM" sz="3200" dirty="0"/>
              <a:t>, որ մարմինը հովանա</a:t>
            </a:r>
          </a:p>
          <a:p>
            <a:r>
              <a:rPr lang="en-US" sz="3200" dirty="0"/>
              <a:t>🍓 </a:t>
            </a:r>
            <a:r>
              <a:rPr lang="hy-AM" sz="3200" dirty="0"/>
              <a:t>Մրգերը՝ խնձոր, խաղող, բանան, դեղձ, նարինջ</a:t>
            </a:r>
            <a:br>
              <a:rPr lang="hy-AM" sz="3200" dirty="0"/>
            </a:br>
            <a:r>
              <a:rPr lang="en-US" sz="3200" dirty="0"/>
              <a:t>🥕 </a:t>
            </a:r>
            <a:r>
              <a:rPr lang="hy-AM" sz="3200" dirty="0"/>
              <a:t>Բանջարեղենները՝ գազար, վարունգ, բրոկոլի, կաղամբ, լոլիկ</a:t>
            </a:r>
          </a:p>
          <a:p>
            <a:r>
              <a:rPr lang="en-US" sz="3200" dirty="0"/>
              <a:t>✅ </a:t>
            </a:r>
            <a:r>
              <a:rPr lang="hy-AM" sz="3200" dirty="0"/>
              <a:t>Լավ է ուտել՝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y-AM" sz="3200" dirty="0"/>
              <a:t>Թարմ, լվացած և օրական մի քանի տեսակի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y-AM" sz="3200" dirty="0"/>
              <a:t>Բոլոր գույներից՝ կարմիր, կանաչ, դեղին, նարնջագույն...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5091C310-380D-FD32-8716-24A8D5BB886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87" y="2016464"/>
            <a:ext cx="5222101" cy="2825071"/>
          </a:xfrm>
        </p:spPr>
      </p:pic>
    </p:spTree>
    <p:extLst>
      <p:ext uri="{BB962C8B-B14F-4D97-AF65-F5344CB8AC3E}">
        <p14:creationId xmlns:p14="http://schemas.microsoft.com/office/powerpoint/2010/main" val="384384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2E63B-94D0-5B69-1BAA-4ACEBAB0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714" y="348342"/>
            <a:ext cx="3935688" cy="557309"/>
          </a:xfrm>
        </p:spPr>
        <p:txBody>
          <a:bodyPr>
            <a:normAutofit fontScale="90000"/>
          </a:bodyPr>
          <a:lstStyle/>
          <a:p>
            <a:r>
              <a:rPr lang="hy-AM" dirty="0"/>
              <a:t>Անառողջ Սնունդ</a:t>
            </a:r>
            <a:endParaRPr lang="en-US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2FCBFF6-E482-B320-1C72-CC0DDE9077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5" y="1678861"/>
            <a:ext cx="5088564" cy="284959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DC3CAFD-34CD-1846-42E9-0EE824987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4459" y="1231801"/>
            <a:ext cx="3935689" cy="4690028"/>
          </a:xfrm>
        </p:spPr>
        <p:txBody>
          <a:bodyPr>
            <a:normAutofit/>
          </a:bodyPr>
          <a:lstStyle/>
          <a:p>
            <a:r>
              <a:rPr lang="en-US" b="1" dirty="0"/>
              <a:t>❌ </a:t>
            </a:r>
            <a:r>
              <a:rPr lang="hy-AM" b="1" dirty="0"/>
              <a:t>Անառողջ սննդի մասին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y-AM" dirty="0"/>
              <a:t>Պարունակում է շատ </a:t>
            </a:r>
            <a:r>
              <a:rPr lang="hy-AM" b="1" dirty="0"/>
              <a:t>շաքար, աղ և հագեցած ճարպեր</a:t>
            </a:r>
            <a:r>
              <a:rPr lang="hy-AM" dirty="0"/>
              <a:t>, որոնք վնասում են սրտին ու անոթներին։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y-AM" b="1" dirty="0"/>
              <a:t>Վերամշակված սնունդը</a:t>
            </a:r>
            <a:r>
              <a:rPr lang="hy-AM" dirty="0"/>
              <a:t> հաճախ ունի ավելորդ հավելումներ՝ գունանյութեր, կոնսերվանտներ, համային ուժեղացուցիչներ։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y-AM" dirty="0"/>
              <a:t>Ապահովում է </a:t>
            </a:r>
            <a:r>
              <a:rPr lang="hy-AM" b="1" dirty="0"/>
              <a:t>դատարկ կալորիաներ</a:t>
            </a:r>
            <a:r>
              <a:rPr lang="hy-AM" dirty="0"/>
              <a:t>՝ քիչ վիտամիններով ու հանքանյութերով։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y-AM" dirty="0"/>
              <a:t>Կարճաժամկետ՝ առաջացնում է </a:t>
            </a:r>
            <a:r>
              <a:rPr lang="hy-AM" b="1" dirty="0"/>
              <a:t>էներգիայի անկում, մարսողական խնդիրներ, քնի խանգարումներ</a:t>
            </a:r>
            <a:r>
              <a:rPr lang="hy-AM" dirty="0"/>
              <a:t>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9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6862E33-0512-CC62-D5F3-2B986CDC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747" y="272888"/>
            <a:ext cx="3935688" cy="673423"/>
          </a:xfrm>
        </p:spPr>
        <p:txBody>
          <a:bodyPr/>
          <a:lstStyle/>
          <a:p>
            <a:r>
              <a:rPr lang="hy-AM" dirty="0"/>
              <a:t>Ֆասթֆուդ</a:t>
            </a:r>
            <a:endParaRPr lang="en-US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2C55A868-2B70-4B18-9EB1-A5D64823AA3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0" y="985481"/>
            <a:ext cx="5181600" cy="518160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492005C4-DF40-F1CB-464A-B9B853C60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88974" y="1849826"/>
            <a:ext cx="3935689" cy="3158348"/>
          </a:xfrm>
        </p:spPr>
        <p:txBody>
          <a:bodyPr>
            <a:normAutofit lnSpcReduction="10000"/>
          </a:bodyPr>
          <a:lstStyle/>
          <a:p>
            <a:r>
              <a:rPr lang="hy-AM" dirty="0"/>
              <a:t>Ֆասթֆուդը՝ բուրգերներ, կարտոֆիլ ֆրի, գազավորված հյութեր ու պիցցան, շատ համով են թվում, բայց հաճախ </a:t>
            </a:r>
            <a:r>
              <a:rPr lang="hy-AM" b="1" dirty="0"/>
              <a:t>չեն օգնում մեր մարմնին</a:t>
            </a:r>
            <a:r>
              <a:rPr lang="hy-AM" dirty="0"/>
              <a:t>։</a:t>
            </a:r>
          </a:p>
          <a:p>
            <a:r>
              <a:rPr lang="en-US" dirty="0"/>
              <a:t>🔴 </a:t>
            </a:r>
            <a:r>
              <a:rPr lang="hy-AM" dirty="0"/>
              <a:t>Դրանք ունեն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y-AM" dirty="0"/>
              <a:t>Շատ աղ ու շաքար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y-AM" dirty="0"/>
              <a:t>Շատ յուղ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y-AM" dirty="0"/>
              <a:t>Քիչ վիտամին</a:t>
            </a:r>
          </a:p>
          <a:p>
            <a:r>
              <a:rPr lang="hy-AM" dirty="0"/>
              <a:t>Եթե հաճախ ուտենք, կարող ենք դառնալ հոգնած, ունենալ փորացավ կամ հիվանդանալ։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1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40178FC-BF4F-245C-2B31-6942449D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032" y="319314"/>
            <a:ext cx="3935688" cy="455709"/>
          </a:xfrm>
        </p:spPr>
        <p:txBody>
          <a:bodyPr>
            <a:normAutofit fontScale="90000"/>
          </a:bodyPr>
          <a:lstStyle/>
          <a:p>
            <a:r>
              <a:rPr lang="hy-AM" dirty="0"/>
              <a:t>Քաղցրավենիք</a:t>
            </a:r>
            <a:endParaRPr lang="en-US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939A3A76-9FC5-F7B5-605A-5016813C70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0" y="2055284"/>
            <a:ext cx="5589701" cy="2981174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E821DFF-513C-D14F-B936-51294A811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93774" y="1580565"/>
            <a:ext cx="3935689" cy="47476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🍬 </a:t>
            </a:r>
            <a:r>
              <a:rPr lang="hy-AM" b="1" dirty="0"/>
              <a:t>Քաղցրները՝ համով, բայց վնասակար</a:t>
            </a:r>
          </a:p>
          <a:p>
            <a:r>
              <a:rPr lang="hy-AM" dirty="0"/>
              <a:t>Քաղցրերը՝ կոնֆետներ, շոկոլադներ, լոլիկով հյութեր ու քաղցրավենիքները, շատ համեղ են թվում։ Բայց եթե շատ ուտենք՝</a:t>
            </a:r>
          </a:p>
          <a:p>
            <a:r>
              <a:rPr lang="en-US" dirty="0"/>
              <a:t>🔴 </a:t>
            </a:r>
            <a:r>
              <a:rPr lang="hy-AM" dirty="0"/>
              <a:t>Ի՞նչ կարող է պատահել․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🦷 </a:t>
            </a:r>
            <a:r>
              <a:rPr lang="hy-AM" b="1" dirty="0"/>
              <a:t>Ատամները կփչանան</a:t>
            </a:r>
            <a:r>
              <a:rPr lang="hy-AM" dirty="0"/>
              <a:t> (կարող են առաջանալ փտածքներ)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🍭 </a:t>
            </a:r>
            <a:r>
              <a:rPr lang="hy-AM" b="1" dirty="0"/>
              <a:t>Քաշը կարող է ավելանալ</a:t>
            </a:r>
            <a:endParaRPr lang="hy-AM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🩺 </a:t>
            </a:r>
            <a:r>
              <a:rPr lang="hy-AM" b="1" dirty="0"/>
              <a:t>Արյան մեջ շաքարը կբարձրանա</a:t>
            </a:r>
            <a:endParaRPr lang="hy-AM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😴 </a:t>
            </a:r>
            <a:r>
              <a:rPr lang="hy-AM" b="1" dirty="0"/>
              <a:t>Կհոգնենք շուտ և չենք կենտրոնանա դասին</a:t>
            </a:r>
            <a:endParaRPr lang="hy-AM" dirty="0"/>
          </a:p>
          <a:p>
            <a:r>
              <a:rPr lang="en-US" dirty="0"/>
              <a:t>🟢 </a:t>
            </a:r>
            <a:r>
              <a:rPr lang="hy-AM" dirty="0"/>
              <a:t>Փոքր քանակով ուտելը նորմալ է, բայց ամեն օր ու շատ՝ </a:t>
            </a:r>
            <a:r>
              <a:rPr lang="hy-AM" b="1" dirty="0"/>
              <a:t>չի կարելի</a:t>
            </a:r>
            <a:r>
              <a:rPr lang="hy-AM" dirty="0"/>
              <a:t>։</a:t>
            </a:r>
            <a:br>
              <a:rPr lang="hy-AM" dirty="0"/>
            </a:br>
            <a:r>
              <a:rPr lang="hy-AM" dirty="0"/>
              <a:t>Փոխարենը կարող ենք ուտել՝ մրգեր </a:t>
            </a:r>
            <a:r>
              <a:rPr lang="en-US" dirty="0"/>
              <a:t>🍌, </a:t>
            </a:r>
            <a:r>
              <a:rPr lang="hy-AM" dirty="0"/>
              <a:t>չրեր </a:t>
            </a:r>
            <a:r>
              <a:rPr lang="en-US" dirty="0"/>
              <a:t>🍇, </a:t>
            </a:r>
            <a:r>
              <a:rPr lang="hy-AM" dirty="0"/>
              <a:t>ընկույզներ </a:t>
            </a:r>
            <a:r>
              <a:rPr lang="en-US" dirty="0"/>
              <a:t>🥜։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8243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216</TotalTime>
  <Words>554</Words>
  <Application>Microsoft Office PowerPoint</Application>
  <PresentationFormat>Широкоэкранный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Arimo</vt:lpstr>
      <vt:lpstr>Trebuchet MS</vt:lpstr>
      <vt:lpstr>Wingdings 3</vt:lpstr>
      <vt:lpstr>Аспект</vt:lpstr>
      <vt:lpstr>Առողջ և անառողջ  սնունդ</vt:lpstr>
      <vt:lpstr>Առողջ Սնունդ</vt:lpstr>
      <vt:lpstr>Սննդակարգում պետք է ընդգրկվեն տարբեր մթերքներ: Միայն սննդակարգի բազմազանության պարագայում հնարավոր է օրգանիզմն ապահովել անհրաժեշտ բոլոր նյութերով:</vt:lpstr>
      <vt:lpstr>Միս</vt:lpstr>
      <vt:lpstr>Կաթնամթերք</vt:lpstr>
      <vt:lpstr>Միրգ և բանջարեղեն</vt:lpstr>
      <vt:lpstr>Անառողջ Սնունդ</vt:lpstr>
      <vt:lpstr>Ֆասթֆուդ</vt:lpstr>
      <vt:lpstr>Քաղցրավենիք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Hasmik Panosyan</dc:creator>
  <cp:lastModifiedBy>Hasmik Panosyan</cp:lastModifiedBy>
  <cp:revision>1</cp:revision>
  <dcterms:created xsi:type="dcterms:W3CDTF">2025-10-16T15:37:39Z</dcterms:created>
  <dcterms:modified xsi:type="dcterms:W3CDTF">2025-10-16T19:14:18Z</dcterms:modified>
</cp:coreProperties>
</file>